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64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8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8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3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4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1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7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4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4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0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8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1CF5F-2A04-4E3E-BCDE-B74B076B8F85}" type="datetimeFigureOut">
              <a:rPr lang="ko-KR" altLang="en-US" smtClean="0"/>
              <a:t>2025-03-29(Sat)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1916"/>
            <a:ext cx="12127017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8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23337"/>
            <a:ext cx="12107965" cy="68113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647836" y="1385331"/>
            <a:ext cx="1266825" cy="4402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00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32863"/>
            <a:ext cx="12098438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28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28100"/>
            <a:ext cx="12174649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6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51916"/>
            <a:ext cx="12136544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98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9047"/>
            <a:ext cx="12146070" cy="6839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1725" y="2771775"/>
            <a:ext cx="16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prompt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8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42390"/>
            <a:ext cx="1215559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4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7626"/>
            <a:ext cx="1212701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6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2863"/>
            <a:ext cx="12146070" cy="6792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5025" y="1543050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카메라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앵글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설명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추가적인 디테일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1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47153"/>
            <a:ext cx="1217464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6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7153"/>
            <a:ext cx="12127017" cy="6763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6050" y="4001294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에러가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발생하면 프롬프트를 변경해야 함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5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284"/>
            <a:ext cx="12127017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61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47153"/>
            <a:ext cx="12155596" cy="6763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6050" y="4001294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에러가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발생하면 프롬프트를 변경해야 함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8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85258"/>
            <a:ext cx="12098438" cy="66874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2900" y="47060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카메라가 화려한 꽃밭을 뛰어다니는 장난끼 가득한 토끼를 따라다니는 내용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9342" y="942975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한달에 여러 번 </a:t>
            </a:r>
            <a:r>
              <a:rPr lang="ko-KR" altLang="en-US" dirty="0" err="1" smtClean="0">
                <a:solidFill>
                  <a:schemeClr val="bg1"/>
                </a:solidFill>
              </a:rPr>
              <a:t>크레딧을</a:t>
            </a:r>
            <a:r>
              <a:rPr lang="ko-KR" altLang="en-US" dirty="0" smtClean="0">
                <a:solidFill>
                  <a:schemeClr val="bg1"/>
                </a:solidFill>
              </a:rPr>
              <a:t> 이용하여 생성 가능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5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75732"/>
            <a:ext cx="12136544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6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2863"/>
            <a:ext cx="12127017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66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18574"/>
            <a:ext cx="12117491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14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2390"/>
            <a:ext cx="1214607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7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2390"/>
            <a:ext cx="12146070" cy="67732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9429750" y="5924550"/>
            <a:ext cx="552450" cy="5238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18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47153"/>
            <a:ext cx="1217464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56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2390"/>
            <a:ext cx="12127017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4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3337"/>
            <a:ext cx="12136544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8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8100"/>
            <a:ext cx="1212701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19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3337"/>
            <a:ext cx="12146070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36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13811"/>
            <a:ext cx="12165123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48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32863"/>
            <a:ext cx="12107965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61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28100"/>
            <a:ext cx="1216512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35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8100"/>
            <a:ext cx="1213654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61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3337"/>
            <a:ext cx="12146070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59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8100"/>
            <a:ext cx="1214607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8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47153"/>
            <a:ext cx="12155596" cy="6763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1825625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주간 무료</a:t>
            </a:r>
            <a:endParaRPr lang="en-US" altLang="ko-KR" dirty="0" smtClean="0"/>
          </a:p>
          <a:p>
            <a:r>
              <a:rPr lang="ko-KR" altLang="en-US" dirty="0" smtClean="0"/>
              <a:t>짧은 </a:t>
            </a:r>
            <a:r>
              <a:rPr lang="ko-KR" altLang="en-US" dirty="0" err="1" smtClean="0"/>
              <a:t>쇼츠</a:t>
            </a:r>
            <a:r>
              <a:rPr lang="ko-KR" altLang="en-US" dirty="0" smtClean="0"/>
              <a:t>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219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2390"/>
            <a:ext cx="1214607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60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23337"/>
            <a:ext cx="12165123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3811"/>
            <a:ext cx="12127017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71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7626"/>
            <a:ext cx="1213654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84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3337"/>
            <a:ext cx="12136544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98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2863"/>
            <a:ext cx="1213654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01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7626"/>
            <a:ext cx="1214607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40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7626"/>
            <a:ext cx="1212701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59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3337"/>
            <a:ext cx="12127017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41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3337"/>
            <a:ext cx="12146070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89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56679"/>
            <a:ext cx="12088912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62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8100"/>
            <a:ext cx="1214607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37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13811"/>
            <a:ext cx="1211749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5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23337"/>
            <a:ext cx="12155596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14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2863"/>
            <a:ext cx="1213654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20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8574"/>
            <a:ext cx="12127017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5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18574"/>
            <a:ext cx="12117491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91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09074"/>
            <a:ext cx="12155596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8100"/>
            <a:ext cx="1214607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2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23337"/>
            <a:ext cx="12155596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0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28100"/>
            <a:ext cx="12117491" cy="68017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6225" y="5191125"/>
            <a:ext cx="1752600" cy="7334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29899" y="561976"/>
            <a:ext cx="1266825" cy="6107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7626"/>
            <a:ext cx="12155596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71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41</Words>
  <Application>Microsoft Office PowerPoint</Application>
  <PresentationFormat>와이드스크린</PresentationFormat>
  <Paragraphs>8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isadora</dc:creator>
  <cp:lastModifiedBy>isadora</cp:lastModifiedBy>
  <cp:revision>19</cp:revision>
  <dcterms:created xsi:type="dcterms:W3CDTF">2025-03-22T12:05:33Z</dcterms:created>
  <dcterms:modified xsi:type="dcterms:W3CDTF">2025-03-29T09:26:53Z</dcterms:modified>
</cp:coreProperties>
</file>